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6" r:id="rId11"/>
    <p:sldId id="265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46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918833-D1DE-4D7A-ADAD-82DD3A11C456}" type="datetimeFigureOut">
              <a:rPr lang="en-US" smtClean="0"/>
              <a:t>3/25/2015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259843-00C7-4FE4-B974-97BE10DA711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Tropic of Capricorn = 23.5 degrees S ; Equator = 0 degrees</a:t>
            </a:r>
            <a:r>
              <a:rPr lang="en-US" baseline="0" dirty="0" smtClean="0"/>
              <a:t> N/S ; Tropic of Cancer = 23.5 degrees N</a:t>
            </a:r>
          </a:p>
          <a:p>
            <a:r>
              <a:rPr lang="en-US" baseline="0" dirty="0" smtClean="0"/>
              <a:t>International Dateline = Imaginary line of 180 degrees E/W longitude ; Demarcates the change of one calendar day to the next ; Runs along the antimeridian (opposite side of the prime meridian)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59843-00C7-4FE4-B974-97BE10DA711A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019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435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14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0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632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46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599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47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9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82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17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8DB7-9643-AD48-8F5E-1A0914E1A112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3F3C-7188-1045-A70B-85E2A09B8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880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Review Stations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Literacy, Astronomy, Plate Tectonics and Geology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953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303" y="1397462"/>
            <a:ext cx="6638438" cy="546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181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37" y="1417638"/>
            <a:ext cx="8492763" cy="518650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Sketch the following image and describe how each type of rock was formed from it’s surroundings. Draw arrows to represent the convection currents.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a metamorphic rock differ from a sedimentary rock? </a:t>
            </a:r>
          </a:p>
          <a:p>
            <a:pPr marL="514350" indent="-514350">
              <a:buAutoNum type="arabicPeriod"/>
            </a:pPr>
            <a:r>
              <a:rPr lang="en-US" dirty="0" smtClean="0"/>
              <a:t>Igneous rocks with small mineral grains are know as ____________ because they cooled ___________. </a:t>
            </a:r>
          </a:p>
          <a:p>
            <a:pPr marL="514350" indent="-514350">
              <a:buAutoNum type="arabicPeriod"/>
            </a:pPr>
            <a:r>
              <a:rPr lang="en-US" dirty="0" smtClean="0"/>
              <a:t>Would the rocks on the moon be similar or different in composition to those on Earth? Explain your reasoning.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80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12" y="1309198"/>
            <a:ext cx="5395143" cy="554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944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0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motion of </a:t>
            </a:r>
            <a:r>
              <a:rPr lang="en-US" dirty="0" smtClean="0"/>
              <a:t>Earth </a:t>
            </a:r>
            <a:r>
              <a:rPr lang="en-US" dirty="0" smtClean="0"/>
              <a:t>around the </a:t>
            </a:r>
            <a:r>
              <a:rPr lang="en-US" dirty="0" smtClean="0"/>
              <a:t>Sun </a:t>
            </a:r>
            <a:r>
              <a:rPr lang="en-US" dirty="0" smtClean="0"/>
              <a:t>with relation to </a:t>
            </a:r>
            <a:r>
              <a:rPr lang="en-US" b="1" i="1" dirty="0" smtClean="0"/>
              <a:t>velocity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picture to illustrate how/why the </a:t>
            </a:r>
            <a:r>
              <a:rPr lang="en-US" dirty="0" smtClean="0"/>
              <a:t>magnetic north </a:t>
            </a:r>
            <a:r>
              <a:rPr lang="en-US" dirty="0" smtClean="0"/>
              <a:t>pole changes over time.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tide would result from the following alignment of the Earth, Moon, and Sun? </a:t>
            </a:r>
            <a:r>
              <a:rPr lang="en-US" dirty="0"/>
              <a:t>W</a:t>
            </a:r>
            <a:r>
              <a:rPr lang="en-US" dirty="0" smtClean="0"/>
              <a:t>hat is happening with the tides and </a:t>
            </a:r>
            <a:r>
              <a:rPr lang="en-US" b="1" i="1" dirty="0" smtClean="0"/>
              <a:t>WHY?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574" y="5289938"/>
            <a:ext cx="4269063" cy="141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791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555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winter in the </a:t>
            </a:r>
            <a:r>
              <a:rPr lang="en-US" dirty="0" smtClean="0"/>
              <a:t>Northern </a:t>
            </a:r>
            <a:r>
              <a:rPr lang="en-US" dirty="0" smtClean="0"/>
              <a:t>H</a:t>
            </a:r>
            <a:r>
              <a:rPr lang="en-US" dirty="0" smtClean="0"/>
              <a:t>emisphere</a:t>
            </a:r>
            <a:r>
              <a:rPr lang="en-US" dirty="0" smtClean="0"/>
              <a:t>, which hemisphere is </a:t>
            </a:r>
            <a:r>
              <a:rPr lang="en-US" b="1" i="1" dirty="0" smtClean="0"/>
              <a:t>closest</a:t>
            </a:r>
            <a:r>
              <a:rPr lang="en-US" dirty="0" smtClean="0"/>
              <a:t> to the sun?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causes seasons to occur?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one differentiate </a:t>
            </a:r>
            <a:r>
              <a:rPr lang="en-US" dirty="0" smtClean="0"/>
              <a:t>the Northern </a:t>
            </a:r>
            <a:r>
              <a:rPr lang="en-US" dirty="0" smtClean="0"/>
              <a:t>H</a:t>
            </a:r>
            <a:r>
              <a:rPr lang="en-US" dirty="0" smtClean="0"/>
              <a:t>emisphere </a:t>
            </a:r>
            <a:r>
              <a:rPr lang="en-US" dirty="0" smtClean="0"/>
              <a:t>from the </a:t>
            </a:r>
            <a:r>
              <a:rPr lang="en-US" dirty="0" smtClean="0"/>
              <a:t>Southern </a:t>
            </a:r>
            <a:r>
              <a:rPr lang="en-US" dirty="0" smtClean="0"/>
              <a:t>H</a:t>
            </a:r>
            <a:r>
              <a:rPr lang="en-US" dirty="0" smtClean="0"/>
              <a:t>emisphere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two similarities between the </a:t>
            </a:r>
            <a:r>
              <a:rPr lang="en-US" dirty="0" smtClean="0"/>
              <a:t>Spring </a:t>
            </a:r>
            <a:r>
              <a:rPr lang="en-US" dirty="0" smtClean="0"/>
              <a:t>and </a:t>
            </a:r>
            <a:r>
              <a:rPr lang="en-US" dirty="0" smtClean="0"/>
              <a:t>Autumn </a:t>
            </a:r>
            <a:r>
              <a:rPr lang="en-US" dirty="0" smtClean="0"/>
              <a:t>equinoxes.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Earth and Illustrate all of the major coordinate lines: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600" dirty="0" smtClean="0"/>
              <a:t>Equator, Prime </a:t>
            </a:r>
            <a:r>
              <a:rPr lang="en-US" sz="2600" dirty="0"/>
              <a:t>M</a:t>
            </a:r>
            <a:r>
              <a:rPr lang="en-US" sz="2600" dirty="0" smtClean="0"/>
              <a:t>eridian, North Pole, International </a:t>
            </a:r>
            <a:r>
              <a:rPr lang="en-US" sz="2600" dirty="0" smtClean="0"/>
              <a:t>Dateliine</a:t>
            </a:r>
            <a:r>
              <a:rPr lang="en-US" sz="2600" dirty="0" smtClean="0"/>
              <a:t>, South Pole, Tropic of Cancer, Tropic of </a:t>
            </a:r>
            <a:r>
              <a:rPr lang="en-US" sz="2600" dirty="0" smtClean="0"/>
              <a:t>Capricorn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09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6430"/>
          </a:xfrm>
        </p:spPr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i="1" u="sng" dirty="0" smtClean="0"/>
              <a:t>the type of boundary</a:t>
            </a:r>
            <a:r>
              <a:rPr lang="en-US" i="1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i="1" u="sng" dirty="0" smtClean="0"/>
              <a:t>type of plates</a:t>
            </a:r>
            <a:r>
              <a:rPr lang="en-US" dirty="0" smtClean="0"/>
              <a:t> in which each of the following features would occur: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656769"/>
              </p:ext>
            </p:extLst>
          </p:nvPr>
        </p:nvGraphicFramePr>
        <p:xfrm>
          <a:off x="862233" y="3241216"/>
          <a:ext cx="7275702" cy="334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234"/>
                <a:gridCol w="2425234"/>
                <a:gridCol w="2425234"/>
              </a:tblGrid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Boundary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Interacting</a:t>
                      </a:r>
                      <a:r>
                        <a:rPr lang="en-US" baseline="0" dirty="0" smtClean="0"/>
                        <a:t> Plate</a:t>
                      </a:r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Volcanic</a:t>
                      </a:r>
                      <a:r>
                        <a:rPr lang="en-US" baseline="0" dirty="0" smtClean="0"/>
                        <a:t> Island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Rift Valley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Trench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Mid-ocean</a:t>
                      </a:r>
                      <a:r>
                        <a:rPr lang="en-US" baseline="0" dirty="0" smtClean="0"/>
                        <a:t> 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Continental</a:t>
                      </a:r>
                      <a:r>
                        <a:rPr lang="en-US" baseline="0" dirty="0" smtClean="0"/>
                        <a:t> volcano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Subduction</a:t>
                      </a:r>
                      <a:r>
                        <a:rPr lang="en-US" baseline="0" dirty="0" smtClean="0"/>
                        <a:t>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931">
                <a:tc>
                  <a:txBody>
                    <a:bodyPr/>
                    <a:lstStyle/>
                    <a:p>
                      <a:r>
                        <a:rPr lang="en-US" dirty="0" smtClean="0"/>
                        <a:t>Mountain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971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121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What factors would produce the most destructive earthquake? </a:t>
            </a:r>
            <a:r>
              <a:rPr lang="en-US" sz="2400" dirty="0" smtClean="0"/>
              <a:t>(choose from choices below)</a:t>
            </a:r>
            <a:r>
              <a:rPr lang="en-US" dirty="0" smtClean="0"/>
              <a:t> </a:t>
            </a:r>
          </a:p>
          <a:p>
            <a:pPr marL="914400" lvl="2" indent="0">
              <a:buNone/>
            </a:pPr>
            <a:r>
              <a:rPr lang="en-US" dirty="0" smtClean="0"/>
              <a:t>SHALLOW or DEEP </a:t>
            </a:r>
            <a:r>
              <a:rPr lang="en-US" b="1" dirty="0" smtClean="0"/>
              <a:t>focus</a:t>
            </a:r>
          </a:p>
          <a:p>
            <a:pPr marL="914400" lvl="2" indent="0">
              <a:buNone/>
            </a:pPr>
            <a:r>
              <a:rPr lang="en-US" dirty="0" smtClean="0"/>
              <a:t>SMALL or LARGE </a:t>
            </a:r>
            <a:r>
              <a:rPr lang="en-US" b="1" dirty="0" smtClean="0"/>
              <a:t>magnitude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a P-wave force the rocks within the earth to move?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evidence proves that the lithospheric plates exist and move over time?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first P-wave arrives at 7:40AM and the first S-wave arrives at 7:46AM, at what time did the earthquake originate? </a:t>
            </a:r>
          </a:p>
        </p:txBody>
      </p:sp>
    </p:spTree>
    <p:extLst>
      <p:ext uri="{BB962C8B-B14F-4D97-AF65-F5344CB8AC3E}">
        <p14:creationId xmlns:p14="http://schemas.microsoft.com/office/powerpoint/2010/main" xmlns="" val="2262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417638"/>
            <a:ext cx="66040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282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water can be an agent for both</a:t>
            </a:r>
          </a:p>
          <a:p>
            <a:pPr lvl="1"/>
            <a:r>
              <a:rPr lang="en-US" dirty="0" smtClean="0"/>
              <a:t>Physical weathering</a:t>
            </a:r>
          </a:p>
          <a:p>
            <a:pPr lvl="1"/>
            <a:r>
              <a:rPr lang="en-US" dirty="0" smtClean="0"/>
              <a:t>Chemical weathering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human processes increase erosion rates?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and describe the five processes that are necessary for the formation of sedimentary rocks.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70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368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Differentiate between each the following mineral tests: </a:t>
            </a:r>
          </a:p>
          <a:p>
            <a:pPr lvl="1"/>
            <a:r>
              <a:rPr lang="en-US" dirty="0" smtClean="0"/>
              <a:t>Luster and texture</a:t>
            </a:r>
          </a:p>
          <a:p>
            <a:pPr lvl="1"/>
            <a:r>
              <a:rPr lang="en-US" dirty="0" smtClean="0"/>
              <a:t>Color and streak</a:t>
            </a:r>
          </a:p>
          <a:p>
            <a:pPr lvl="1"/>
            <a:r>
              <a:rPr lang="en-US" dirty="0" smtClean="0"/>
              <a:t>Hardness and density</a:t>
            </a:r>
          </a:p>
          <a:p>
            <a:pPr lvl="1"/>
            <a:r>
              <a:rPr lang="en-US" dirty="0" smtClean="0"/>
              <a:t>Fracture and cleavage</a:t>
            </a:r>
          </a:p>
          <a:p>
            <a:r>
              <a:rPr lang="en-US" dirty="0" smtClean="0"/>
              <a:t>2. Which elements are most common in Earth’s minerals? What is the name of this group?</a:t>
            </a:r>
          </a:p>
          <a:p>
            <a:r>
              <a:rPr lang="en-US" dirty="0" smtClean="0"/>
              <a:t>3. What is the Moh’s scale used for? What mineral would have a value of 1? Value of 10?</a:t>
            </a:r>
          </a:p>
        </p:txBody>
      </p:sp>
    </p:spTree>
    <p:extLst>
      <p:ext uri="{BB962C8B-B14F-4D97-AF65-F5344CB8AC3E}">
        <p14:creationId xmlns:p14="http://schemas.microsoft.com/office/powerpoint/2010/main" xmlns="" val="397183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Station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121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soil profile and label each horizon.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following table: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soil texture triangle, determine the type of that is 55% sand and 32% silt.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8900631"/>
              </p:ext>
            </p:extLst>
          </p:nvPr>
        </p:nvGraphicFramePr>
        <p:xfrm>
          <a:off x="1005316" y="2989389"/>
          <a:ext cx="6274112" cy="203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528"/>
                <a:gridCol w="1568528"/>
                <a:gridCol w="1568528"/>
                <a:gridCol w="1568528"/>
              </a:tblGrid>
              <a:tr h="509319">
                <a:tc>
                  <a:txBody>
                    <a:bodyPr/>
                    <a:lstStyle/>
                    <a:p>
                      <a:r>
                        <a:rPr lang="en-US" dirty="0" smtClean="0"/>
                        <a:t> Soil Particle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Permeability</a:t>
                      </a:r>
                      <a:endParaRPr lang="en-US" dirty="0"/>
                    </a:p>
                  </a:txBody>
                  <a:tcPr/>
                </a:tc>
              </a:tr>
              <a:tr h="509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319">
                <a:tc>
                  <a:txBody>
                    <a:bodyPr/>
                    <a:lstStyle/>
                    <a:p>
                      <a:r>
                        <a:rPr lang="en-US" dirty="0" smtClean="0"/>
                        <a:t>Silt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9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557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547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Quarter Review Stations</vt:lpstr>
      <vt:lpstr>Review Station #1</vt:lpstr>
      <vt:lpstr>Review Station #2</vt:lpstr>
      <vt:lpstr>Review Station #3</vt:lpstr>
      <vt:lpstr>Review Station #4</vt:lpstr>
      <vt:lpstr>Review Station #4</vt:lpstr>
      <vt:lpstr>Review Station #5</vt:lpstr>
      <vt:lpstr>Review Station #6</vt:lpstr>
      <vt:lpstr>Review Station #7</vt:lpstr>
      <vt:lpstr>Review Station #7</vt:lpstr>
      <vt:lpstr>Review Station #8</vt:lpstr>
      <vt:lpstr>Review Station #8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Review Stations</dc:title>
  <dc:creator>Whitney Masterson</dc:creator>
  <cp:lastModifiedBy>yarul</cp:lastModifiedBy>
  <cp:revision>9</cp:revision>
  <dcterms:created xsi:type="dcterms:W3CDTF">2015-03-25T00:34:49Z</dcterms:created>
  <dcterms:modified xsi:type="dcterms:W3CDTF">2015-03-25T11:20:08Z</dcterms:modified>
</cp:coreProperties>
</file>